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4.xml" ContentType="application/vnd.openxmlformats-officedocument.presentationml.tags+xml"/>
  <Override PartName="/ppt/notesSlides/notesSlide30.xml" ContentType="application/vnd.openxmlformats-officedocument.presentationml.notesSlide+xml"/>
  <Override PartName="/ppt/tags/tag5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6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7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8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.xml" ContentType="application/inkml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80" r:id="rId2"/>
    <p:sldId id="316" r:id="rId3"/>
    <p:sldId id="289" r:id="rId4"/>
    <p:sldId id="312" r:id="rId5"/>
    <p:sldId id="307" r:id="rId6"/>
    <p:sldId id="302" r:id="rId7"/>
    <p:sldId id="288" r:id="rId8"/>
    <p:sldId id="319" r:id="rId9"/>
    <p:sldId id="318" r:id="rId10"/>
    <p:sldId id="300" r:id="rId11"/>
    <p:sldId id="291" r:id="rId12"/>
    <p:sldId id="304" r:id="rId13"/>
    <p:sldId id="310" r:id="rId14"/>
    <p:sldId id="309" r:id="rId15"/>
    <p:sldId id="285" r:id="rId16"/>
    <p:sldId id="308" r:id="rId17"/>
    <p:sldId id="322" r:id="rId18"/>
    <p:sldId id="311" r:id="rId19"/>
    <p:sldId id="305" r:id="rId20"/>
    <p:sldId id="264" r:id="rId21"/>
    <p:sldId id="286" r:id="rId22"/>
    <p:sldId id="295" r:id="rId23"/>
    <p:sldId id="314" r:id="rId24"/>
    <p:sldId id="315" r:id="rId25"/>
    <p:sldId id="306" r:id="rId26"/>
    <p:sldId id="301" r:id="rId27"/>
    <p:sldId id="294" r:id="rId28"/>
    <p:sldId id="290" r:id="rId29"/>
    <p:sldId id="329" r:id="rId30"/>
    <p:sldId id="321" r:id="rId31"/>
    <p:sldId id="317" r:id="rId32"/>
    <p:sldId id="298" r:id="rId33"/>
    <p:sldId id="292" r:id="rId34"/>
    <p:sldId id="284" r:id="rId35"/>
    <p:sldId id="320" r:id="rId36"/>
    <p:sldId id="283" r:id="rId37"/>
    <p:sldId id="313" r:id="rId38"/>
    <p:sldId id="299" r:id="rId39"/>
    <p:sldId id="296" r:id="rId40"/>
    <p:sldId id="303" r:id="rId41"/>
    <p:sldId id="323" r:id="rId42"/>
    <p:sldId id="287" r:id="rId43"/>
    <p:sldId id="293" r:id="rId44"/>
    <p:sldId id="297" r:id="rId45"/>
    <p:sldId id="338" r:id="rId46"/>
    <p:sldId id="257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1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5-10-03T11:32:46.13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20001 6929 0 0,'0'0'11'2,"-6"0"93"-1,6 0 43 4,0 0 30-5,0 0 27 15,0 5 23-15,0-5 21 0,0 0 15 0,0 0 12 0,0 0 13 0,0 0 14 17,0 0 11-17,0 0 13 0,0 0-98 0,0 0-120 0,0 0-22 0,0 0-12 0,0 0-6 16,0 0-7-16,0 0-2 0,0 0-3 0,0 0 0 0,0 0 1 0,0 0 1 17,0 0 1-17,0 0 2 0,0 0 2 0,0 0 3 0,0 4 4 0,0-4 1 0,0 0 2 12,-8 0-1-12,8 0 3 0,0 0-3 0,0 0-1 0,0 0-1 16,0 5-3-15,0-5 0-1,0 0 1 0,0 0-1 0,0 0 0 0,0 0-1 0,0 0-2 14,0 4 0-14,0-4-1 0,0 0-2 0,0 0 0 0,-7 0 1 0,7 0-1 18,0 0 3-18,0 0 0 0,0 0 1 0,0 0 2 0,0 0-1 0,0 0 0 0,0 0 1 15,0 0 0-15,0 0-1 0,0 0 2 0,0 0-1 0,0 0 0 0,0 0-1 15,0 0 0-15,0 0-2 0,0 0-1 1,0 0-1-1,0 0-3 0,0 0-3 0,0 0-4 14,0 0-5-14,0 0-4 0,0 0-6 0,0 0-6 0,0 0-4 16,0 0-7-16,0 0-4 0,0-4-5 0,0 4-3 0,0 0-6 0,0 0-4 0,0 0-1 15,0 0-3-15,0 0 0 0,0-5 1 0,0 5 2 0,-7 0 3 0,7 0 4 16,0-4 2-16,0 4 4 0,0 0 3 0,0 0 0 0,0 0 6 0,0 0 4 17,0 0 1-17,0-5 2 0,0 5 2 0,0 0 4 0,0 0-1 0,0 0 0 0,0 0-2 14,0 0-3-14,0 0-1 0,0 0-2 0,-9-5-3 0,9 5-4 16,0 0-2-16,0 0-3 0,0 0-3 0,0 0-1 0,0 0-3 0,0-5-3 0,0 5-1 17,0 0 0-17,0 0 0 0,0 0-1 0,0 0 1 0,0-4 1 0,0 4 1 0,-8 0 2 16,8 0 1-15,0-4 2 0,0 4 0-1,0 0 3 0,0 0 3 0,0 0 1 0,0 0 1 15,0-6 1-15,0 6 0 1,0 0 2-1,0 0-1 0,0 0-3 0,0-5 0 0,0 5 0 16,-6 0 0-16,6 0 0 0,0 0-1 0,0-4-4 0,0 4-2 0,0 0 1 13,-7 0 0-13,7 0-2 0,0-5-1 0,0 5-2 0,0 0 2 14,0-5-3-14,0 5 4 0,0 0-1 0,0 0-3 0,0 0 1 0,-8 0-3 15,8-4 1-15,0 4 0 1,0 0-2-1,0 0 1 0,0 0-1 0,0-5-2 0,0 5 1 15,0 0-1-15,-8 0 1 0,8 0-1 0,0-5 0 0,0 5 1 0,0 0-1 15,0 0 1-15,0 0-1 0,0 0 3 1,0-4-1-1,0 4 1 0,-8 0 3 17,8 0-1-17,0 0 1 0,0 0 0 0,0 0 3 1,0 0-1-1,0-5-1 0,0 5 1 14,0 0 0-13,0 0 1-1,0 0-1 0,0 0-1 0,0 0 0 1,0 0-1 12,0 0-1-13,0 0 1 0,0 0 1 0,0 0-2 0,0 0-1 0,0 0 2 15,-8 0-3-15,8 0 0 0,0 0-3 0,0 0 1 0,0 0-1 0,0-5 1 15,0 5 0-15,-7 0 0 0,7 0 1 0,0 0-2 0,0 0-2 0,0 0 2 16,0 0 1-15,0 0-2-1,-6 0 1 0,6 0 1 0,0-5-1 0,0 5 2 0,0 0 2 15,0 0-1-15,-9 0 2 0,9 0-2 0,0 0 2 0,0 0-2 0,0 0 1 17,-7 0 1-16,7-4-2-1,0 4 1 0,0 0 0 0,-8 0-1 0,8 0 3 0,0 0-3 15,0 0 0-15,0 0 0 0,0-4-1 0,0 4-1 0,-7 0 0 0,7 0 0 16,0 0 1-16,0 0 1 0,0 0 1 0,0 0 1 0,-9 0-2 0,9 0 0 0,0 0 1 14,0 0 0-14,0 0-1 0,0 0 3 0,0 0-3 0,0 0 1 16,0 0 0-16,0 0-1 0,-6 0 0 0,6 0 0 0,0 0-1 0,0 0 1 0,0 0-1 14,-7 0 1-14,7 0 0 0,0 0-1 0,0 0 1 0,0 0 1 0,-8 0 0 18,8 0 0-18,0 0 1 0,0 0-1 0,0 0 0 0,-7 0-1 0,7 0 0 1,0 0-1 13,0 0 0-14,0 0-1 0,0 0 0 0,-9 0-1 0,9 4 1 0,0-4-3 15,0 0-2-15,-8 0 1 0,8 0 1 0,0 0-1 0,0 0 3 0,-7 0-1 15,7 0-1-15,0 0 0 0,0 0-1 0,0 0 1 0,0 0 0 0,-6 4 0 15,6-4 0-15,0 0 0 0,0 0 0 0,0 0 0 0,-7 0-1 0,7 0 1 17,0 0-2-17,0 0-1 0,0 0 0 0,-9 0 2 0,9 5 0 1,0-5 1-1,0 0-1 14,0 0 0-14,0 0 0 0,0 0-2 0,-8 5 0 1,8-5 1-1,0 0-1 17,0 0-1-17,0 0 1 0,0 0 2 0,-7 5 0 0,7-5-2 0,0 0 0 0,0 0 1 14,0 4-1-14,0-4 1 0,0 0-1 0,-8 0 2 0,8 5 0 15,0-5 4-15,0 5-2 1,0-5 0-1,0 0-1 0,0 4 3 0,0-4-1 0,0 5 1 16,-6-5 0-16,6 5 1 0,0-5 1 0,0 0 0 0,0 4 1 0,0-4-1 0,0 5 0 15,0-5-1-15,0 6-1 0,0-6 0 0,0 0 1 0,0 4 0 0,-7-4-1 18,7 4 0-17,0-4-2-1,0 0 0 0,0 5 2 0,0-5-3 0,0 0 2 0,0 5-1 11,0-5 2-11,0 0-1 0,0 5 2 0,0-5-2 0,0 0 2 19,0 0-1-18,0 0-3-1,0 4 1 0,0-4 0 0,0 0 0 0,0 0-1 0,0 5 0 0,0-5 1 13,0 0 0-13,0 0-2 0,0 4 1 1,0-4 1-1,0 0-1 14,0 0 0-14,0 5 0 0,0-5 1 1,0 0 0-1,0 0 1 0,0 5 0 14,0-5 1-14,0 0-2 1,0 0-1-1,0 4 0 0,0-4 2 0,0 0-2 0,0 0-3 14,0 0 3-13,0 5 2-1,0-5-1 0,0 0 1 0,0 0 1 0,7 0-1 15,-7 5 1-15,0-5-1 0,0 0 1 0,0 0 0 0,0 0 1 0,0 5 0 15,0-5 0-15,0 0 1 1,0 0 0-1,0 0 0 0,0 0-2 0,0 4 1 17,0-4 0-17,0 0-2 0,0 0 2 0,0 0-1 0,6 0-1 0,-6 0-2 0,0 0 0 15,0 0 0-15,0 0 0 1,0 0 0-1,0 0-3 0,0 5 1 0,0-5-1 14,0 0 0-14,0 0 1 0,0 0-1 0,0 0 2 0,0 0 0 0,0 0 1 15,0 0 2-15,0 0-1 0,0 0 1 0,8 0 0 0,-8 0 2 0,0 0 1 17,0 0 1-17,0 0 0 0,0 0 1 0,0 0 0 0,0 5-2 0,0-5 0 0,7 0 3 15,-7 0-3-15,0 0 0 0,0 0-2 0,0 0 4 0,8 0-4 0,-8 0 2 18,0 0 0-18,0 0 2 0,0 0-2 0,0 0 1 0,0 0 0 0,9 4-1 0,-9-4 0 16,0 0 1-16,0 0 1 1,0 0-2-1,0 0 1 0,0 0-1 0,7 0 1 0,-7 0-1 13,0 0 0-13,0 0-2 0,0 0 0 0,6 0 0 0,-6 0 1 14,0 0-2-13,0 0 3-1,0 0-2 0,0 0 2 0,0 0 0 0,7 0-2 14,-7 0 1-13,0 0 0-1,0 0 0 0,8 5 1 0,-8-5 1 0,0 0-1 16,0 0 0-16,0 0 0 1,9 0 0-1,-9 0 1 0,0 0-1 0,0 0 0 0,0 0 1 14,0 0 1-14,7 0-2 0,-7 0 0 0,0 0 0 0,0 0-2 0,8 0 1 18,-8 0 0-17,0 0 0 0,0 0 1-1,0 0 0 0,0 0 0 0,0 0 0 0,0 0 0 0,7 5-2 12,-7-5 1-12,0 0 1 0,0 0 0 0,0 0 0 0,0 0 0 15,0 0 0-15,0 0 0 0,0 0 1 0,0 0 1 0,0 0-2 0,0 0 1 17,6 0 0-17,-6 0-1 0,0 0 0 0,0 0 1 0,0 0 1 0,0 4-2 0,0-4 0 13,0 0 0-12,9 0 1-1,-9 0 0 0,0 0-1 0,0 0 1 15,0 5 1-15,0-5-2 0,7 0 0 0,-7 0 0 0,0 0 0 0,0 0 1 16,0 6 1-16,8-6 1 0,-8 0-2 0,0 0-1 0,0 0 3 0,0 0-3 0,0 3-1 16,0-3-1-16,7 0 2 0,-7 0 2 0,0 0-1 0,0 0 0 0,0 5-1 17,0-5 0-17,9 0-1 0,-9 0 1 0,0 0 0 0,0 5 0 0,0-5 0 0,0 0 2 16,6 0 1-16,-6 5-1 0,0-5 0 0,0 0-1 0,0 0-1 0,0 0 0 0,0 5 2 14,7-5-2-14,-7 0 2 1,0 0-1 0,0 0 1-1,0 0 0 0,0 4-2 18,0-4-2-18,0 0 2 0,0 0 0 0,8 0-1 0,-8 0 1 0,0 0 1 0,0 0-1 11,0 0-1-10,0 0 0-1,0 0 1 0,0 5-3 0,0-5 1 18,0 0 2-18,0 0 1 0,8 0-1 0,-8 0 0 0,0 0 1 0,0 4 1 0,0-4-1 0,0 0 1 12,0 0 1-12,0 0-1 0,8 5 1 0,-8-5-1 16,0 0 2-15,0 6-1-1,0-6-1 0,0 0 1 0,0 3-1 0,8-3 0 0,-8 0 0 15,0 5 1-15,0-5-2 0,0 0-1 0,0 0 1 0,0 5 0 0,0-5 1 14,7 0-2-14,-7 0 2 0,0 0-2 0,0 0 1 1,0 4 1-1,0-4-1 15,0 0 2-15,0 0-2 1,0 0 1-1,0 0 0 0,0 0 0 0,0 6-1 0,0-6 2 15,0 0-2-15,0 0 0 0,6 0 2 0,-6 0-1 0,0 4 1 0,0-4 1 16,0 0 1-16,0 0 1 0,0 0 0 0,0 0 1 0,0 5-2 0,0-5-1 15,0 0-1-15,0 0 1 0,0 0 1 0,0 4-1 0,0-4 1 0,0 0-2 16,0 0-1-16,0 0 1 0,0 0-1 0,0 0-3 0,0 5 0 0,0-5-2 0,0 0 3 16,0 0 0-16,0 0 0 0,0 0 0 0,0 0 0 0,0 0 0 0,0 0 0 16,0 0 0-15,0 0-1-1,0 0 0 0,0 0-2 0,0 0 2 0,0 0 0 0,0 0-1 16,0 0 1-16,0 0 1 0,0 0-2 0,0 0-1 0,8 5 3 0,-8-5-1 17,0 0-1-17,0 0 2 0,0 0 0 0,0 0 3 0,0 0 0 0,0 0-1 0,0 4 1 0,0-4 0 16,0 0 1-16,0 0 1 0,0 5 0 0,0-5 0 0,0 0 0 0,0 0 0 13,0 5 1-13,0-5 0 0,0 0-1 0,0 0-1 0,0 5 1 14,0-5 0-14,0 0 0 0,0 0-3 0,0 4 2 0,0-4-1 0,0 0-1 18,0 0 1-18,0 0-1 0,0 0 1 0,0 0-1 1,0 0 0-1,0 5 0 0,0-5 1 13,0 0-2-13,0 0 2 0,0 0-1 0,0 0 1 0,0 0-1 0,0 0 2 15,0 0 1-15,0 0-1 0,0 0 0 0,0 5 1 0,0-5 0 1,-8 0 3 16,8 0-3-17,0 4 1 0,0-4 0 0,0 0 1 0,0 5-1 0,0-5-1 1,0 0 3-1,0 5-2 14,0-5 2-14,0 0 1 1,0 0 1-1,0 4-1 0,0-4 0 0,0 0 1 13,0 0 0-13,0 0 0 0,0 0 3 0,0 0-2 0,-6 5 2 15,6-5 0-14,0 0 0-1,0 0 0 0,0 0-2 0,0 0 1 0,0 0-2 15,0 0-1-15,0 0-2 0,0 0 1 0,0 0 0 0,0 0-1 0,0 0-3 16,0 0 0-16,0 0-1 1,-7 6-1-1,7-6 0 0,0 0-1 0,0 0-1 0,0 0 0 16,0 0 0-16,0 0-1 0,0 0-1 0,0 0 2 0,-8 3-2 0,8-3 0 16,0 0 1-16,0 0 1 0,0 5 0 1,0-5 0-1,-8 0 0 0,8 0 1 0,0 0 1 0,0 5 0 15,0-5 3-15,-8 0 2 0,8 4 1 0,0-4 0 0,0 0 4 0,0 0 0 14,0 6 2-14,-8-6 2 0,8 0 2 0,0 0 0 0,0 3 2 19,0-3 2-19,0 0-2 0,0 0 2 0,0 0 1 1,-7 0-1-1,7 0 1 0,0 0-2 0,0 0 0 11,0 6-1-11,0-6 0 0,0 0-1 0,0 0-1 1,0 0-2 13,0 0 0-14,-6 0-1 0,6 0-2 0,0 0 0 0,0 0-2 0,0 0-4 17,-9 0 1-17,9 0 0 0,0 0-6 0,0 0-2 0,0 0 0 0,-7 0 0 0,7 0 0 15,0 0 0-15,0 0 0 0,0 0 0 0,0 0 0 0,0 0 0 0,0 0 0 15,-8 0 0-14,8 0 0-1,0 0 0 0,0 0 0 0,0 0 0 0,0 0 0 0,0 0 0 16,0 0 0-16,-7 0 0 0,7 0 0 0,0 0 0 0,0 0 0 0,0 0 0 14,0 0 0-13,0 0 0-1,0-6 0 0,0 6 0 0,-9 0 0 0,9 0 0 15,0 0 0-15,0 0 0 0,0 0 0 0,0 0 0 0,-6 0 0 0,6 0 0 16,0 0 0-16,0 0 0 1,0 0 0-1,0 0 0 0,0-3 0 0,0 3 0 0,0 0 0 14,0 0 0-14,-7 0 0 0,7 0 0 0,0 0 0 0,0 0 0 0,0-6 0 16,0 6 0-15,0 0 0-1,0 0 0 0,0 0 0 0,0 0 0 0,-8-4 0 0,8 4 0 15,0 0 0-15,0 0 0 0,0 0 0 0,0 0 0 0,0 0 0 0,0 0 0 16,-7-5 0-15,7 5 0-1,0 0 0 0,0 0 0 0,0 0 0 0,0 0 0 0,0 0 0 16,0 0 0-16,0 0 0 0,0 0 0 0,0-5 0 0,0 5 0 0,0 0 0 1,0 0 0 11,0 0 0-12,0 0 0 0,-9 0 0 0,9 0 0 0,0-3 0 16,0 3 0-16,0 0 0 0,0 0 0 0,0 0 0 0,0 0 0 0,0 0 0 0,0-6 0 19,0 6 0-19,-8 0 0 0,8 0 0 1,0 0 0-1,0 0 0 0,0-5 0 0,0 5 0 0,0 0 0 12,0 0 0-12,0 0 0 0,0 0 0 1,0-4 0-1,0 4 0 14,0 0 0-14,0 0 0 0,0 0 0 0,0 0 0 0,0-5 0 0,0 5 0 15,0 0 0-14,0 0 0-1,0 0 0 0,0 0 0 0,-7 0 0 0,7 0 0 0,0 0 0 15,0 0 0-15,0 0 0 1,0 0 0-1,0 0 0 0,0 0 0 0,0 0 0 17,0 0 0-17,0 0 0 0,0 0 0 0,0 0 0 0,0 0 0 0,0 0 0 0,0 0 0 14,0 0 0-14,0 0 0 0,0 0 0 0,0 0 0 0,0 0 0 0,0 0 0 15,0 0 0-15,0 0 0 0,0 0 0 0,0 0 0 0,0 0 0 1,0 0 0 14,0 0 0-15,0 0 0 0,0 0 0 0,0 0 0 0,0 0 0 0,0 0 0 0,0 0 0 15,0 0 0-15,0 0 0 0,0 0 0 0,0 0 0 0,0 0 0 0,0 0 0 16,0 0 0-16,0-5 0 1,0 5 0-1,0 0 0 0,0 0 0 0,0 0 0 15,0 0 0-14,0 0 0-1,0 0 0 0,0 0 0 0,0 0 0 0,0 0 0 0,0 0 0 15,0 0 0-14,0 0 0-1,0 0 0 0,0 0 0 0,0 0 0 0,0 0 0 0,0 0 0 14,0 0-20-14,0 0-50 0,0 0-18 0,0 0-16 1,0 0-30 17,0 0-30-18,0 0-28 0,0 0-30 0,0 0-44 0,0 0-46 0,0 0-95 0,0 0-98 0,0 0-80 17,0 0-68-17,0 0 16 0,0 0 33 0,0 0 37 0,0 0 40 0,0 0 49 0,0 0 50 13,-6 0 51-13,-1 5 53 0,7-5 66 0,-9 5 68 0</inkml:trace>
  <inkml:trace contextRef="#ctx0" brushRef="#br0" timeOffset="3638">20025 7759 0 0,'0'5'2'10,"0"-5"98"-10,0 5 48 0,0-5 34 0,0 0 27 15,0 0 24-15,-8 4 23 0,8-4 22 0,0 0 20 0,0 0 20 0,0 0 17 18,0 0 18-18,0 0 17 0,0 0-104 0,0 0-128 0,0 0-23 0,0 0-7 0,0 0-8 17,0 0-4-17,0 0-4 0,0 0-3 0,0 0 0 0,0 0-2 0,0 0 0 0,0 0 0 12,0 0 0-12,0 0-1 0,0 0 3 0,0 0 2 0,0 0-1 17,0 0-1-17,0 0-2 0,0 0-2 0,0 0-2 0,0 0-3 0,0 0-4 0,0 0-2 14,0 0-5-14,0 0-1 0,0 0-3 0,0 0-7 0,0 0-2 1,0 0-2 15,0 0-2-16,0 0-1 0,0 0-4 0,0 0-2 0,0 0-3 0,0 0-4 15,0-4-1-15,0 4-3 0,0 0-3 0,0 0-6 0,-9 0-1 0,9 0-2 18,0 0-2-18,0-5-1 0,0 5-3 0,0 0-5 0,0 0 0 0,0 0-1 0,0 0-2 0,0 0 0 16,0 0-4-16,0 0-1 0,0 0 1 0,0 0 0 0,0 0 3 0,-7-5 0 14,7 5 0-14,0 0 3 0,0 0 2 0,0 0 0 0,0 0-1 0,0 0 1 19,0 0 0-19,0-5 1 0,0 5 4 0,0 0 0 0,0 0 0 0,0 0 1 0,0 0-1 15,-6-4 0-15,6 4-1 0,0 0-2 0,0 0 1 0,0 0 2 0,0-5 0 0,0 5 1 14,0 0-1-14,0 0-1 0,-8-5 1 0,8 5-3 0,0 0 4 14,0 0-1-14,0 0 1 0,0-4-1 0,0 4 1 0,0 0-1 0,0-6 1 15,0 6-1-15,0 0 1 0,0 0-1 0,0 0-1 0,0 0 1 0,-7-3-2 17,7 3 0-17,0 0-2 0,0 0-1 0,0 0-5 0,0 0 1 0,0-6-3 0,0 6-1 15,0 0-2-15,0 0-1 0,0 0-2 0,-7-4-1 0,7 4-1 0,0 0 1 15,0 0-1-15,0 0-1 0,0 0 2 0,0 0-1 1,-9-5 3-1,9 5 1 13,0 0 2-12,0 0 3-1,0 0 2 0,0 0-1 0,0-5 5 0,0 5 0 15,0 0 1-14,0 0 1-1,-8 0 1 0,8 0 2 0,0 0-2 0,0-3 2 16,0 3-3-16,0 0-2 0,0 0 0 0,0 0-3 0,0 0-2 0,-6 0-1 0,6 0 1 15,0 0-3-15,0 0-1 0,0 0 0 0,0 0-1 0,-7 0-3 0,7 0 0 17,0 0 1-17,0 0 1 0,0 0-1 0,-8 0 1 0,8 0-1 0,0 0 0 0,0 0 0 17,-8 0-1-17,8-6 0 0,0 6 1 0,0 0 0 0,0 0 1 0,0 0 0 16,-8 0-1-15,8 0-1-1,0 0 1 0,0 0-1 0,0 0 1 0,-8 0-3 0,8 0 3 15,0 0-1-15,0 0 0 0,0 0 0 0,-7 0-2 0,7 0 0 0,0 0 1 0,0 0 1 15,0 0 1-15,0 0 0 0,0 0-2 0,0 0 4 0,-6 0-2 0,6 0 2 13,0 0 1-13,0 0 2 0,0 0-3 0,-9 0 1 0,9 0 1 15,0 0-2-15,0 0 1 0,0 0-3 0,0 0 1 0,0 0 1 0,-7 0-2 18,7 0 0-18,0 0 0 0,0 0-2 0,-8 0-1 0,8 0-2 1,0 0 2-1,0 0-1 13,-7 0 1-13,7 0-1 0,0 0 2 0,0 6-1 0,-9-6 0 0,9 0-2 15,0 0 1-14,0 0 0-1,-6 0-1 0,6 0 1 0,0 0 0 0,0 0 1 17,0 0-1-17,0 0 1 0,-7 3-2 0,7-3 3 0,0 0-1 0,0 0 1 0,-8 0-1 15,8 0 1-15,0 0 4 0,0 0 8 0,0 0-5 0,-7 5-7 0,7-5-2 15,0 0-1-15,0 0 1 0,0 0 0 0,-9 0 2 0,9 0-1 1,0 5 1 12,-8-5-3-12,8 0 1-1,0 0 1 0,0 0-5 0,-7 4-7 0,7-4 6 15,0 0 5-15,0 0 1 0,-6 6 3 0,6-6-1 0,0 0-1 0,0 3-2 16,-7-3-4-16,7 0 0 0,0 0-5 0,0 0-2 0,0 0-6 0,-9 6-5 0,9-6-4 17,0 0-3-17,0 0-2 0,0 0-2 0,0 4-1 0,0-4-1 0,-8 0 0 16,8 5 1-16,0-5-1 1,0 0 2-1,-7 5 3 0,7-5 1 0,0 0 6 0,0 4 0 15,0-4 5-15,-8 0 0 0,8 5 3 0,0-5 2 0,0 0 0 0,0 5 0 0,0-5-1 15,0 0 0-15,0 5-2 0,-6-5 3 0,6 0 0 0,0 4-3 0,0-4 1 13,0 0-1-13,0 5 0 1,0-5-2-1,0 0-2 0,0 0 0 17,0 0-3-17,0 0-1 0,0 0-1 1,0 4 1-1,0-4 0 0,0 0 1 0,0 0-1 13,0 0 0-13,0 5 0 1,0-5 0-1,0 0-3 0,0 0 3 0,0 5 1 14,0-5 0-13,0 0 3-1,0 5 0 0,6-5 3 0,-6 0 1 0,0 0-3 17,0 4 1-16,0-4 3-1,0 0-2 0,0 0 1 0,8 5 2 0,-8-5 1 0,0 0 3 14,0 0-2-13,0 6 3-1,7-6-1 0,-7 0 2 0,0 0 2 0,0 0-1 0,0 3 3 15,8-3-1-15,-8 0 0 0,0 0 3 0,0 5 4 0,0-5-1 0,0 0 1 14,9 0 6-14,-9 0 4 0,0 0-2 0,0 0-5 0,0 5-1 15,7-5-1-15,-7 0 0 0,0 0-1 0,0 0 0 1,0 4 0-1,0-4-1 0,6 0 0 16,-6 0-1-16,0 0 1 0,0 0-3 0,0 0-5 0,0 6 4 0,0-6 3 16,7 0 1-16,-7 0 1 0,0 0-1 0,0 0 3 0,0 0 0 0,8 0 0 15,-8 0 0-15,0 0 1 0,0 0-1 0,9 0-1 0,-9 0 0 0,0 0-1 17,0 0 2-17,0 0 0 0,7 0 0 0,-7 0-2 0,0 0 1 0,0 0 0 0,8 0 0 0,-8 3-1 16,0-3 2-16,0 0 0 0,0 0 0 0,7 0 1 0,-7 0 0 0,0 0-1 17,0 0 1-17,0 0 0 0,6 0-1 0,-6 0 3 0,0 0-1 0,0 0 0 0,0 0 2 16,0 0-1-16,0 0 2 0,9 0-1 0,-9 6-1 0,0-6 1 0,0 0-1 0,7 0 0 15,-7 0 0-15,0 0 1 0,0 0-2 0,0 0 1 0,0 0-1 0,8 0 0 13,-8 0-2-13,0 0 0 0,0 0-1 0,7 0 0 0,-7 0-1 15,0 0-1-15,0 0 1 0,0 0-3 0,0 0 2 0,9 0-2 0,-9 0 1 18,0 0 0-17,0 0-1-1,0 0 2 0,0 0-1 0,0 0 1 0,0 0 1 0,0 0-2 12,0 0 2-12,0 0 1 0,0 0 1 0,0 0 1 0,0 4 1 0,0-4 1 16,6 0 0-16,-6 0 0 0,0 0 0 0,0 0 1 0,0 0-2 0,0 0 3 17,0 4-2-17,0-4 1 0,7 0 0 0,-7 0-1 0,0 0-1 0,0 0 1 0,0 0-1 15,0 6 1-15,0-6-3 0,0 0 1 0,8 0 0 0,-8 0-1 1,0 0 0 13,0 0 0-14,0 0 0 0,0 0 0 0,0 0 0 0,0 0 2 0,0 0 1 16,8 0-3-16,-8 0 1 0,0 4 0 0,0-4 1 0,0 0 1 0,0 0 1 0,0 0 2 15,0 0 1-15,8 0-1 0,-8 0 1 0,0 0 3 0,0 5-1 0,0-5-1 16,0 0 0-16,0 0 3 0,0 0-2 0,0 0 3 0,0 5-3 0,0-5 2 17,0 0-3-17,0 0 1 0,8 0-1 0,-8 5 2 0,0-5-2 0,0 0-1 0,0 0-1 16,0 0 1-15,0 4-2-1,0-4 0 0,0 0-1 0,7 0 2 0,-7 4-1 0,0-4-1 16,0 0-1-16,0 0 1 0,0 5-2 0,0-5-2 0,0 0 0 0,0 0 2 13,6 5-1-13,-6-5-1 0,0 0 2 0,0 0-1 0,0 4 1 0,0-4-5 16,0 0 4-16,0 0 1 0,0 0 0 0,0 6-1 0,0-6 1 0,0 0 2 15,0 0 0-15,8 4-1 0,-8-4 4 0,0 4 1 0,0-4 1 0,0 0 1 18,0 0 2-18,0 6 0 0,0-6 1 0,0 0 0 0,0 0 3 0,0 5 0 0,0-5 2 14,0 0 2-13,0 0-1 0,0 4 0-1,0-4-2 0,9 0-1 0,-9 0-2 0,0 0-2 14,0 4 0-14,0-4-3 0,0 0-1 0,0 5-1 0,0-5-1 0,0 0-3 15,0 0 1-15,0 0-1 0,0 5 0 0,0-5 0 0,0 0 1 0,0 0-1 15,0 5 2-15,0-5 1 0,0 0 2 0,7 4 1 0,-7-4 0 0,0 0-1 15,0 0 1-15,0 5-1 1,0-5 0-1,0 0-1 0,0 0 2 0,0 0 1 14,0 4 2-14,0-4 1 1,0 0-1-1,0 0 2 0,0 0 1 0,0 0 1 15,0 6 1-15,0-6 3 1,0 0 2-1,0 0 5 0,0 0 1 0,0 0 3 15,0 0 2-15,0 0 3 0,0 4-1 0,0-4 2 1,0 0 1-1,0 0 2 0,0 0 1 15,0 0-1-14,0 5-1-1,0-5-1 0,0 0 0 0,0 0-2 0,0 0-3 0,-7 0 0 15,7 0-5-15,0 4-1 1,0-4-2-1,0 0-3 0,0 0-2 0,0 0-2 17,0 5-3-17,0-5 0 0,-9 0-3 0,9 0 2 0,0 0 0 0,0 5-2 0,0-5 2 16,0 0-1-16,0 0-1 0,0 0 1 0,0 4 1 0,0-4 0 0,0 0 1 0,0 0 1 16,-8 0-1-15,8 0 3-1,0 5 0 0,0-5-2 0,0 0-1 0,0 0-1 11,0 0 0-11,0 0 0 0,0 0-1 0,0 0 1 0,0 0-1 18,0 5 0-18,0-5 0 0,0 0 0 0,0 0-3 0,0 0 0 1,0 0-1-1,0 0 0 14,-6 0 1-14,6 0-1 0,0 0 0 0,0 0-2 0,0 0 1 0,0 0-1 14,-7 0-1-14,7 0 0 1,0 0 0-1,0 0 2 0,0 0 0 0,0 0 0 17,0 0 1-16,-8 0 0-1,8 0 0 0,0 4-1 0,0-4 0 0,0 0-1 0,0 0 0 0,0 0-4 14,0 0 3-14,-8 0-3 1,8 0 0-1,0 0-2 0,0 0-1 0,0 0 0 13,0 0-1-13,-8 0 0 0,8 0 2 0,0 6 0 0,0-6 0 17,0 0 1-16,0 0 0-1,-8 0 3 0,8 0 0 0,0 0 2 0,0 0-1 0,0 0 2 13,0 0-2-13,0 0 2 0,0 0 1 0,-7 0-1 0,7 0-1 16,0 4 2-16,0-4 0 0,0 0 0 0,0 0 0 0,0 0-1 0,-6 0 0 0,6 0-1 15,0 0 1-14,0 0 0-1,0 0-1 0,0 0 1 0,0 0 1 0,0 0 0 15,-9 0-1-15,9 0-1 0,0 0 1 0,0 0 0 0,-7 0 0 0,7 0-1 17,0 0 1-16,0 0-2-1,0 0 1 0,0 0-2 0,0 0 0 0,0 0-2 0,-8 0-1 0,8 0 1 15,0 0-3-15,0 0 2 0,0-4 0 0,0 4-2 0,0 0-2 0,-7 0 0 14,7 0-1-14,0 0 5 0,0 0-4 0,0 0 0 0,0 0-1 20,0 0 1-20,0 0-1 0,0 0 3 0,0 0 0 0,-9 0 0 0,9 0 0 0,0 0 0 0,0 0 3 11,0 0-2-11,0 0 0 0,0 0-1 1,0 0 3-1,0 0-1 14,-6 0 1-14,6 0 2 1,0 0-2-1,0 0-2 0,0 0-1 0,0 0 1 18,0-6 0-18,0 6 1 0,0 0 0 0,0 0 1 0,0 0-1 0,-7 0 1 0,7 0-2 0,0 0 2 13,0 0-1-12,0 0 0-1,0 0-1 0,0 0 3 0,0 0 0 16,-8 0 1-16,8 0-1 0,0 0 1 0,0 0-2 0,0-4-1 0,0 4 2 0,-7 0 0 15,7 0 1-15,0 0-1 0,0 0 1 0,0 0 1 0,0 0 2 0,0 0 0 15,0 0 0-15,-9 0-3 0,9 0 0 0,0 0 1 0,0 0 2 0,0-5 1 15,0 5 3-14,-8 0 1-1,8 0 0 0,0 0-4 0,0 0 1 0,0 0-1 17,0 0-1-17,0 0 0 0,0 0 0 0,-7 0 1 0,7 0 1 0,0 0 0 1,0-5-2 12,0 5 0-13,0 0-2 0,0 0-3 0,-6 0 2 0,6 0 2 15,0 0-1-14,0-4 1-1,0 4 1 0,0 0-1 0,0 0 1 0,-7 0-3 0,7 0 0 15,0 0-5-14,0 0 0-1,0 0 0 0,-9-5 0 0,9 5 0 0,0 0 0 0,0 0 0 15,0 0 0-15,0 0 0 0,0 0 0 1,0 0 0-1,-8 0 0 0,8 0 0 16,0 0 0-15,0 0 0-1,0 0 0 0,0-5 0 0,0 5 0 0,0 0 0 0,0 0 0 16,-7 0 0-16,7 0 0 0,0 0 0 0,0 0 0 0,0 0 0 0,0 0 0 0,0 0 0 14,0 0 0-13,0 0 0-1,0 0 0 0,0 0 0 0,0 0 0 0,0 0 0 18,0 0 0-18,0 0 0 0,-8-4 0 1,8 4 0-1,0 0 0 0,0 0 0 0,0 0 0 0,0 0 0 10,0 0 0-10,0 0 0 0,0 0 0 1,0 0 0 15,0 0 0-16,0 0 0 0,0 0 0 0,0 0 0 0,0 0 0 0,0 0 0 0,0 0 0 15,0 0 0-14,0 0 0-1,0 0 0 0,0 0 0 0,0 0 0 0,0 0 0 14,0 0 0-14,0 0 0 0,0 0 0 0,0 0 0 0,0 0 0 0,0 0 0 16,0 0 0-16,0 0 0 0,0 0 0 0,0 0 0 0,0 0 0 0,0 0 0 0,0 0 0 15,0 0 0-15,0 0 0 0,0 0 0 0,0 0 0 0,0 0 0 0,0 0 0 18,0 0 0-18,0 0 0 0,0 0 0 0,0 0 0 0,0 0 0 0,0 0 0 0,0 0 0 14,0 0 0-14,0 0 0 0,0 0 0 0,0 0 0 0,0 0 0 0,0 0 0 15,0 0 0-15,0 0-18 0,0 0-47 0,0 0-21 0,0 0-27 1,0 0-36 13,0 0-43-14,0 0-38 0,0 0-39 0,0 0-46 0,0 0-46 0,0 0-162 16,0 0-163-16,0 0 2 0,0-5 30 0,0 5 33 0,0-4 39 0,0 4 45 0,0-6 47 16,0 6 59-15,0-4 58-1,0 4 59 0,0 0 61 0,0-5 69 0,0 5 123 27</inkml:trace>
  <inkml:trace contextRef="#ctx0" brushRef="#br0" timeOffset="7090">19858 7206 15 0,'0'0'55'2,"0"0"21"6,0 0 17-7,0 0 19 0,0 0 18-1,0 0 12 14,0 0 11-14,0 0 14 0,0 0 15 0,0 0 18 0,0 0 16 0,0 0-25 17,0 0-30-17,0 0-8 1,0 0-8-1,0 0-5 0,0 0-6 0,0 0-11 0,0 0-10 17,0 0-10-17,0 0-10 0,0 0-9 0,0 0-8 0,0 0-8 0,0 0-7 0,0 0-8 14,0 0-5-14,0 0-3 0,0 0-4 0,0 0 1 1,0 0 3-1,0 0 2 14,0 0 3-14,0 0 4 0,0 0 1 0,0 0 5 0,0 0 0 0,0 0 4 15,0 0 0-15,0 0 2 0,0 0 4 0,0 0-2 0,0 0 0 0,0 0-6 15,0 0-4-15,0 0-7 0,0 0-4 0,0 0-3 0,0 0-3 0,0 0-1 15,0 0-2-15,0 0-2 0,0 0-6 0,0 0-1 0,0 0-5 0,0 0-2 17,0 0-4-17,0 0 3 0,0 0-1 0,-6-6 1 0,6 6-1 0,0 0 1 0,0 0 1 15,0 0-2-15,0 0-3 0,0 0 3 1,0 0 2-1,0 0 0 0,0-3 1 16,0 3 1-16,0 0 0 0,0 0 2 0,0 0-2 0,0 0 2 0,0 0 0 0,0 0-1 17,-7-6 1-17,7 6-1 0,0 0-2 0,0 0-1 0,0 0-3 0,0 0-2 0,0 0-2 13,0 0-1-13,0-4-1 0,0 4 0 0,0 0-1 0,0 0 1 20,0 0 0-20,0 0-2 0,-8 0 1 0,8 0 2 0,0 0 2 0,0 0 0 0,0-5 3 0,0 5 3 12,0 0 0-12,0 0 3 0,0 0 2 0,0 0-1 0,0 0-2 18,0 0 2-18,0 0 1 1,0 0-1-1,0 0 0 0,-7 0-1 0,7 0-1 0,0 0 0 0,0 0 0 12,0 0-1-11,0 0 1-1,0 0-2 0,0 0-3 0,0 0 10 14,0-5 12-14,0 5-9 0,0 0-11 0,-9 0-2 0,9 0-2 0,0 0 0 18,0 0-2-18,0 0 0 0,0 0-3 0,0 0-2 0,0 0 1 0,0 0-2 0,0 0 2 15,-8 0-11-15,8 0-9 0,0 0 4 0,0 0 10 0,0 0 2 0,0-3 0 17,0 3-2-17,0 0-2 0,0 0 0 0,0 0 1 0,0 0-2 0,0 0 2 0,-7 0-2 15,7 0-2-15,0 0 3 0,0 0 2 0,0 0 0 0,0 0 1 0,0 0-1 14,0 0-1-14,0 0 3 1,0 0-1-1,0 0 1 1,0 0 0-1,0 0-1 0,0 0 1 13,-6 0-1-12,6 0 0-1,0 0-4 0,0 0 1 0,0 0-1 15,0 0-2-15,0-6 1 0,0 6 2 0,0 0-2 0,-7 0 1 0,7 0 1 16,0 0-2-15,0 0 2-1,0 0-1 0,0 0 2 0,0 0 1 0,0 0-1 0,0 0 1 15,-9 0 0-15,9 0 0 0,0 0 1 0,0 0 2 0,0 0-1 0,0-5 0 16,0 5-1-16,0-4-2 0,0 4 2 0,0 0-1 0,0 0 1 0,0 0-1 17,-8 0 1-17,8 0 2 0,0-5-1 0,0 5 4 0,0 0 1 0,0 0 1 0,0 0 0 0,0 0 2 14,0 0 2-14,-7 0 2 0,7 0-1 0,0 0-1 0,0 0 1 15,0 0-1-15,0 0-1 0,0 5-2 0,0-5-2 0,0 0 0 0,0 0 1 21,0 0-3-21,0 0-3 0,0 0 2 0,0 0-2 0,0 0-3 0,0 0 1 0,0 0 0 0,0 0-1 0,0 0-2 9,0 0 2-9,0 0 0 0,0 0-1 0,0 0 1 18,0 0 0-18,0 0-1 0,0 0 2 1,0 0 2-1,0 0 1 0,-8 0 4 0,8 0 0 14,0 0 2-14,0 0 2 0,0 0 2 0,0 0 2 1,0 0 2-1,0 0 0 14,-6 0 2-14,6 0 1 0,0 0 0 0,0 0 1 0,0 0-1 0,0-5-1 15,0 5 0-15,0 0-2 0,-7 0 1 0,7 0 0 0,0 0-3 0,0 0-3 15,0 0 2-15,0 0-1 0,0 0-3 0,0 0-1 0,0 0-1 0,0 0-1 16,-9 0 0-16,9 0-1 0,0 0-2 0,0 0-2 0,0 0 1 0,0 0-2 16,0 0-1-16,0 0 0 0,0 0 1 0,0 0-4 0,0 0 1 0,0 0-3 0,0 0 0 15,0 0-3-15,0 0 1 1,0 0-1-1,0 0 0 0,0 0 1 0,0 0-1 15,0 0-2-15,0 0 3 0,0 0-3 0,-7 0 0 0,7 0 1 0,0 0 0 16,0 0-1-16,0 0 1 0,0 0-1 0,0 0 0 0,0 0-1 0,0 0 0 0,0 0-2 18,0 0-1-18,0 0 0 0,0 0 0 0,0 0 2 0,0 0-2 0,0 0 0 0,0 0 2 13,0 0-2-13,0 0 0 0,0 0 1 0,0 0 3 0,0 0-1 15,0 0 0-15,0 0 3 1,0 0 1-1,0 0-1 0,0 0 1 0,0 0 0 0,0 0 0 15,0 0-2-15,0 0-1 0,0 0-12 0,0 0-19 0,0 0-21 0,0 0-27 15,0 0-26-15,0 0-28 1,0 0-39-1,0 0-40 0,0 0-32 0,0 0-32 16,0 0-101-16,0 0-108 0,0 0-56 0,0 0-45 0,0 0 25 0,0 0 33 0,0 0 41 15,0 0 45-15,0 0 44 0,0 0 44 0,0 0 53 0,0 0 54 0,0 0 50 30,0 0 58-30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5C7F1-FD3D-4556-9C54-93CB4592D989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FF769-526E-4419-BBD5-EA456B751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60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060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65569-D25F-0F81-9038-3D1D985F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D9380A-1352-3F60-C54A-114AF780C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B6D213-04B9-8B10-F0EB-F82732C09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B2DF32-E863-FE2A-5C30-E24ECEE08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283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A9211-90BF-FC7B-A84C-F1A9397B7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5A7EC5B-E07A-1AA2-0FDB-0E291052B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90C466-DD30-ECB2-CD53-4159BF428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1BAAEC-D336-02D7-7484-07E8AC559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323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370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65569-D25F-0F81-9038-3D1D985F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D9380A-1352-3F60-C54A-114AF780C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B6D213-04B9-8B10-F0EB-F82732C09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B2DF32-E863-FE2A-5C30-E24ECEE08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283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65569-D25F-0F81-9038-3D1D985F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D9380A-1352-3F60-C54A-114AF780C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B6D213-04B9-8B10-F0EB-F82732C09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B2DF32-E863-FE2A-5C30-E24ECEE08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283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65569-D25F-0F81-9038-3D1D985F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D9380A-1352-3F60-C54A-114AF780C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B6D213-04B9-8B10-F0EB-F82732C09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B2DF32-E863-FE2A-5C30-E24ECEE08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2837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65569-D25F-0F81-9038-3D1D985F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D9380A-1352-3F60-C54A-114AF780C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B6D213-04B9-8B10-F0EB-F82732C09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B2DF32-E863-FE2A-5C30-E24ECEE08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2837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051DD-0C7C-4295-663F-EF07E2556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0DC5E2-39A6-EA4A-92DE-178627F7C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6B9D9D-7537-6F33-557F-DEE3BFEAA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997640-FF24-FD68-1321-4B07F95EB5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362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65569-D25F-0F81-9038-3D1D985F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D9380A-1352-3F60-C54A-114AF780C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B6D213-04B9-8B10-F0EB-F82732C09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B2DF32-E863-FE2A-5C30-E24ECEE08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2837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A5E53-2FFF-F243-CAA4-69720C664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7E4E9C-6A08-E48E-4294-6A9180B5A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436957-9699-A39A-36A1-A01F9E4EB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57CB95-74C1-A95B-70AE-562234867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7790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65569-D25F-0F81-9038-3D1D985F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D9380A-1352-3F60-C54A-114AF780C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B6D213-04B9-8B10-F0EB-F82732C09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B2DF32-E863-FE2A-5C30-E24ECEE08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2837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6894F-4D5E-2CBD-3023-BBEC74023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1D2185-C32D-4171-96C2-3312E75A3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F1BD6AB-9A0D-D157-AA6E-9DE1762E4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E0843F-DB8D-E8E3-8059-48A9BA1DB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4654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A5E53-2FFF-F243-CAA4-69720C664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7E4E9C-6A08-E48E-4294-6A9180B5A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436957-9699-A39A-36A1-A01F9E4EB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57CB95-74C1-A95B-70AE-562234867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7790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65569-D25F-0F81-9038-3D1D985F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D9380A-1352-3F60-C54A-114AF780C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B6D213-04B9-8B10-F0EB-F82732C09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B2DF32-E863-FE2A-5C30-E24ECEE08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283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65569-D25F-0F81-9038-3D1D985F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D9380A-1352-3F60-C54A-114AF780C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B6D213-04B9-8B10-F0EB-F82732C09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B2DF32-E863-FE2A-5C30-E24ECEE08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2837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65569-D25F-0F81-9038-3D1D985F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D9380A-1352-3F60-C54A-114AF780C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B6D213-04B9-8B10-F0EB-F82732C09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B2DF32-E863-FE2A-5C30-E24ECEE08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2837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A5E53-2FFF-F243-CAA4-69720C664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7E4E9C-6A08-E48E-4294-6A9180B5A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436957-9699-A39A-36A1-A01F9E4EB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57CB95-74C1-A95B-70AE-562234867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7790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401BC-B9E7-02EE-0850-2BCB69657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E72787-C2E0-B487-C662-4DE264C66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CF42D52-3AC4-F929-C7A4-B96C5CA86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34C96A-0974-6A70-E1A3-68EC29D568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967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65569-D25F-0F81-9038-3D1D985F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D9380A-1352-3F60-C54A-114AF780C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B6D213-04B9-8B10-F0EB-F82732C09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B2DF32-E863-FE2A-5C30-E24ECEE08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28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6AE2-21B4-E963-445E-C2C722E6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114003-9DAE-245A-D9AB-352D3F17E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40033F-58A1-154A-7480-8E2D80D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55785-9963-1AFE-0D97-396033E6E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47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46A4F-1CDB-C8EA-0BA3-7563F734D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74A969-A876-E2A1-F10F-6821E8ADB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B018A-6AD2-7E4B-63E9-F729F1787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B1BF64-48D7-891E-F9B1-87F159D4C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04B31F-72E3-C822-D664-2264F687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21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A0267-D75F-1D26-4A22-5FE5FF4E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68E426-FFE7-BF14-CFC2-B9A95E9BB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2BAC4E-90DC-537E-A53D-31EF212FC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6DEA6F-AF15-0EA8-C4F2-17E0CA2AD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CBABB6-2DF8-7B64-397E-CC42BF56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563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92A0C25-A45E-6FDA-3E4E-547B95447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BDF0F7-51DE-B0DB-560B-0ABF3BEE8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CD25B2-517E-BCE0-9A52-DF540F81D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B5D77A-A382-82BD-68F9-D11A6A45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4F2FDF-62E5-2BA9-1512-8AEA0F41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693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EEDF6-7FE9-C966-67D4-AC82ECF4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B27202-11FC-0874-6770-E99E8BB18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69C8BB-6D5D-A5F6-24A4-E19A87142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0A2099-3B0C-9E47-BD37-427D07D69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82D5FF-02B1-9C6E-9369-03A254A1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55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9D2E0-E61A-E495-5202-CEA7D847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D48066-E24D-B54F-46A2-EC958220F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4682D9-EE8C-C3EC-A284-9ED7A676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290E7-4F93-E368-3266-BA201ADF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0DE96A-C8BE-9703-8D64-AF52A667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0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94EAC-94B9-C8E6-6281-5C12C0C5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8108EB-549C-69CB-F587-2CEB3D937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73CE8-F60C-883E-5645-E486C766E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46BCD5-9882-8D70-97A0-B739D76A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DBDC40-DE5D-0C11-9ECD-215EE9DE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F94F8D-5E06-A2C6-C9CD-DE53DCEA1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09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C952E-9655-5018-E3B3-46A5DFDDE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598990-31BC-9799-ECF6-CE950AE2E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99CDC5-3ADE-BF3B-A232-1E58F8403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CB3D8C-1B33-BF0E-C727-F1702D0E7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356E46-CD1E-A4AD-729E-C1BCB105D0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461EF7-0DE5-A4D6-1B92-C891010B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A3AF30-E88E-2AC3-8593-31E8B2569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BD98CF6-B55A-6719-5E8A-EC1501AA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28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244E8-607A-D2AD-514F-59644B50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B00C2E-3B1F-9825-557A-1BBC5DE7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0F4E3A-D861-F558-B375-8D427881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F30B3C-CAF0-1CDF-F0C6-F556CC55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4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C3080B-5224-785B-C254-7BF5973A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81BBBF-3D9A-3CDC-9814-95F3B235A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2F0F71-4C21-616F-C751-B6108A72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25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8E5A5-382A-E2A9-2092-CC46BF983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AFB045-3F58-EBFE-64FD-877BB9E12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E74B62-5DDC-B59C-2D69-2EB643A4B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74E165-83AD-51BF-B9D8-197512666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5B2BD5-E677-A9AA-AFCA-ACAE265C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7B8956-8A67-8BC3-DE79-9ED14EB9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264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7BA41-9687-F57F-B8D9-D27208B8B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F3631F-E5E0-BB36-189D-659CE3A75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D7A9F-18D7-A5C6-73DB-EB031FD5E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C3499A-D383-370F-06C4-F24E7A261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ADD4-5520-4C9A-9FC4-89F441ABCB01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6B0CC2-BE52-ECDE-A0F8-21B2A747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13ED36-03F7-4DB9-5CDC-A843BF4E2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79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A12C3E-FB6E-2473-D7B7-4180FB37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61D2FF-DF34-1C3B-9733-58E21361C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031DD0-7398-56D2-3C19-A3BFCC57F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4ADD4-5520-4C9A-9FC4-89F441ABCB01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2A6DEE-6B3E-AC9D-0A88-C764C618C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493364-91A6-B334-0E6B-744AB9476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37BB9-2FBA-4508-B87E-E44708944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20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B0CA5-6A3F-920C-A263-0577E18E0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6E78B813-D990-F856-A381-457A4FA509E2}"/>
              </a:ext>
            </a:extLst>
          </p:cNvPr>
          <p:cNvSpPr/>
          <p:nvPr/>
        </p:nvSpPr>
        <p:spPr>
          <a:xfrm>
            <a:off x="300990" y="287655"/>
            <a:ext cx="11588750" cy="6282055"/>
          </a:xfrm>
          <a:prstGeom prst="rect">
            <a:avLst/>
          </a:prstGeom>
          <a:noFill/>
          <a:ln w="25400">
            <a:solidFill>
              <a:srgbClr val="2A69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庞门正道标题体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C5C5945-E3FD-11F0-B398-8592A805C95A}"/>
              </a:ext>
            </a:extLst>
          </p:cNvPr>
          <p:cNvGrpSpPr/>
          <p:nvPr/>
        </p:nvGrpSpPr>
        <p:grpSpPr>
          <a:xfrm rot="10800000">
            <a:off x="-64" y="0"/>
            <a:ext cx="4157409" cy="2136775"/>
            <a:chOff x="-241" y="7052"/>
            <a:chExt cx="7292" cy="3748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6052D91-F574-C694-4C62-8F0ACC79E941}"/>
                </a:ext>
              </a:extLst>
            </p:cNvPr>
            <p:cNvSpPr/>
            <p:nvPr/>
          </p:nvSpPr>
          <p:spPr>
            <a:xfrm>
              <a:off x="316" y="8083"/>
              <a:ext cx="3885" cy="2717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7D2647A4-F91B-5F8D-8D49-054194169CB7}"/>
                </a:ext>
              </a:extLst>
            </p:cNvPr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A547836F-582D-87CD-92A8-7485778C496F}"/>
                </a:ext>
              </a:extLst>
            </p:cNvPr>
            <p:cNvSpPr/>
            <p:nvPr/>
          </p:nvSpPr>
          <p:spPr>
            <a:xfrm>
              <a:off x="-241" y="7305"/>
              <a:ext cx="4999" cy="3495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5FF5A6F-26EA-39F1-05B8-91546979EC75}"/>
              </a:ext>
            </a:extLst>
          </p:cNvPr>
          <p:cNvGrpSpPr/>
          <p:nvPr/>
        </p:nvGrpSpPr>
        <p:grpSpPr>
          <a:xfrm rot="10800000" flipH="1" flipV="1">
            <a:off x="8342463" y="4721225"/>
            <a:ext cx="3849537" cy="2136775"/>
            <a:chOff x="299" y="7052"/>
            <a:chExt cx="6752" cy="3748"/>
          </a:xfrm>
        </p:grpSpPr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AEE76ADD-1F5A-83E2-A559-67BF99D282BD}"/>
                </a:ext>
              </a:extLst>
            </p:cNvPr>
            <p:cNvSpPr/>
            <p:nvPr/>
          </p:nvSpPr>
          <p:spPr>
            <a:xfrm>
              <a:off x="734" y="8376"/>
              <a:ext cx="3466" cy="2424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911A2B2A-6784-6E3A-2371-2A5E26D19B6B}"/>
                </a:ext>
              </a:extLst>
            </p:cNvPr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83470E0E-74CF-8421-368A-E0DF3E5584A1}"/>
                </a:ext>
              </a:extLst>
            </p:cNvPr>
            <p:cNvSpPr/>
            <p:nvPr/>
          </p:nvSpPr>
          <p:spPr>
            <a:xfrm>
              <a:off x="299" y="7682"/>
              <a:ext cx="4458" cy="3118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2A9EDFF-9FE1-0FFA-F38D-D03E8232BD87}"/>
              </a:ext>
            </a:extLst>
          </p:cNvPr>
          <p:cNvSpPr txBox="1"/>
          <p:nvPr/>
        </p:nvSpPr>
        <p:spPr>
          <a:xfrm>
            <a:off x="613764" y="2042274"/>
            <a:ext cx="11275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200" dirty="0">
                <a:solidFill>
                  <a:srgbClr val="2E75B6"/>
                </a:solidFill>
                <a:uFillTx/>
                <a:latin typeface="Source Han Sans CN Bold"/>
                <a:ea typeface="Source Han Sans CN Bold"/>
                <a:cs typeface="Source Han Sans CN Bold"/>
              </a:rPr>
              <a:t>计算机考研</a:t>
            </a:r>
            <a:r>
              <a:rPr lang="en-US" altLang="zh-CN" sz="5200" dirty="0">
                <a:solidFill>
                  <a:srgbClr val="2E75B6"/>
                </a:solidFill>
                <a:uFillTx/>
                <a:latin typeface="Source Han Sans CN Bold"/>
                <a:ea typeface="Source Han Sans CN Bold"/>
                <a:cs typeface="Source Han Sans CN Bold"/>
              </a:rPr>
              <a:t>408  </a:t>
            </a:r>
            <a:r>
              <a:rPr lang="zh-CN" altLang="en-US" sz="5200" dirty="0">
                <a:solidFill>
                  <a:srgbClr val="2E75B6"/>
                </a:solidFill>
                <a:latin typeface="Source Han Sans CN Bold"/>
                <a:ea typeface="Source Han Sans CN Bold"/>
                <a:cs typeface="Source Han Sans CN Bold"/>
              </a:rPr>
              <a:t>历年真题  分章节精讲</a:t>
            </a:r>
            <a:endParaRPr lang="zh-CN" altLang="en-US" sz="5200" dirty="0">
              <a:solidFill>
                <a:srgbClr val="2E75B6"/>
              </a:solidFill>
              <a:uFillTx/>
              <a:latin typeface="Source Han Sans CN Bold"/>
              <a:ea typeface="Source Han Sans CN Bold"/>
              <a:cs typeface="Source Han Sans CN Bold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D6E7EA-BD7A-FA8A-C2CE-9D0C6AF66BC0}"/>
              </a:ext>
            </a:extLst>
          </p:cNvPr>
          <p:cNvSpPr txBox="1"/>
          <p:nvPr/>
        </p:nvSpPr>
        <p:spPr>
          <a:xfrm>
            <a:off x="1896940" y="3148351"/>
            <a:ext cx="8396849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7200" spc="100" dirty="0">
                <a:solidFill>
                  <a:srgbClr val="2E75B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Source Han Sans CN Bold"/>
                <a:sym typeface="+mn-ea"/>
              </a:rPr>
              <a:t>计算机网络篇</a:t>
            </a:r>
            <a:endParaRPr lang="zh-CN" altLang="en-US" sz="7200" spc="100" dirty="0">
              <a:solidFill>
                <a:srgbClr val="2E75B6"/>
              </a:solidFill>
              <a:uFillTx/>
              <a:latin typeface="华文行楷" panose="02010800040101010101" pitchFamily="2" charset="-122"/>
              <a:ea typeface="华文行楷" panose="02010800040101010101" pitchFamily="2" charset="-122"/>
              <a:cs typeface="Source Han Sans CN Bold"/>
              <a:sym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9D37436-6ED1-71B0-8C74-4571F5217618}"/>
              </a:ext>
            </a:extLst>
          </p:cNvPr>
          <p:cNvGrpSpPr/>
          <p:nvPr/>
        </p:nvGrpSpPr>
        <p:grpSpPr>
          <a:xfrm>
            <a:off x="8208034" y="1361900"/>
            <a:ext cx="2810510" cy="475615"/>
            <a:chOff x="7394" y="7810"/>
            <a:chExt cx="4426" cy="749"/>
          </a:xfrm>
        </p:grpSpPr>
        <p:sp>
          <p:nvSpPr>
            <p:cNvPr id="5" name="圆角矩形 41">
              <a:extLst>
                <a:ext uri="{FF2B5EF4-FFF2-40B4-BE49-F238E27FC236}">
                  <a16:creationId xmlns:a16="http://schemas.microsoft.com/office/drawing/2014/main" id="{96566F9A-F92E-FB1D-2560-C14BD1A92881}"/>
                </a:ext>
              </a:extLst>
            </p:cNvPr>
            <p:cNvSpPr/>
            <p:nvPr/>
          </p:nvSpPr>
          <p:spPr>
            <a:xfrm>
              <a:off x="7394" y="7854"/>
              <a:ext cx="4426" cy="705"/>
            </a:xfrm>
            <a:prstGeom prst="roundRect">
              <a:avLst>
                <a:gd name="adj" fmla="val 50000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E75B6"/>
                </a:solidFill>
                <a:latin typeface="Source Han Sans CN Bold"/>
                <a:ea typeface="Source Han Sans CN Bold"/>
                <a:cs typeface="思源黑体 Medium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4CA502A-6E48-805A-FA42-B46427B06C1E}"/>
                </a:ext>
              </a:extLst>
            </p:cNvPr>
            <p:cNvSpPr txBox="1"/>
            <p:nvPr/>
          </p:nvSpPr>
          <p:spPr>
            <a:xfrm>
              <a:off x="7838" y="7810"/>
              <a:ext cx="3539" cy="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2000" spc="300" dirty="0">
                  <a:solidFill>
                    <a:schemeClr val="bg1"/>
                  </a:solidFill>
                  <a:uFillTx/>
                  <a:latin typeface="Source Han Sans CN Bold"/>
                  <a:ea typeface="Source Han Sans CN Bold"/>
                  <a:cs typeface="Source Han Sans CN Bold"/>
                  <a:sym typeface="+mn-ea"/>
                </a:rPr>
                <a:t>主讲人：</a:t>
              </a:r>
              <a:r>
                <a:rPr lang="zh-CN" altLang="en-US" sz="2000" spc="300" dirty="0">
                  <a:solidFill>
                    <a:schemeClr val="bg1"/>
                  </a:solidFill>
                  <a:latin typeface="Source Han Sans CN Bold"/>
                  <a:ea typeface="Source Han Sans CN Bold"/>
                  <a:cs typeface="Source Han Sans CN Bold"/>
                  <a:sym typeface="+mn-ea"/>
                </a:rPr>
                <a:t>半幺郎</a:t>
              </a:r>
              <a:endParaRPr lang="en-US" altLang="zh-CN" sz="2000" spc="300" dirty="0">
                <a:solidFill>
                  <a:schemeClr val="bg1"/>
                </a:solidFill>
                <a:uFillTx/>
                <a:latin typeface="Source Han Sans CN Bold"/>
                <a:ea typeface="Source Han Sans CN Bold"/>
                <a:cs typeface="Source Han Sans CN Bold"/>
                <a:sym typeface="+mn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65F220-0B80-543B-F893-4F30A595C5E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249447" y="4712337"/>
            <a:ext cx="5691834" cy="1251372"/>
            <a:chOff x="3157660" y="2413262"/>
            <a:chExt cx="5714068" cy="174708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7FC33FB-7F48-339D-044B-75FD4FC17C82}"/>
                </a:ext>
              </a:extLst>
            </p:cNvPr>
            <p:cNvGrpSpPr/>
            <p:nvPr/>
          </p:nvGrpSpPr>
          <p:grpSpPr>
            <a:xfrm>
              <a:off x="3157660" y="2413262"/>
              <a:ext cx="5714068" cy="1747082"/>
              <a:chOff x="3157660" y="2413262"/>
              <a:chExt cx="5714068" cy="1747082"/>
            </a:xfrm>
          </p:grpSpPr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05ADC444-5000-6459-5D66-09B2F290D3B4}"/>
                  </a:ext>
                </a:extLst>
              </p:cNvPr>
              <p:cNvSpPr/>
              <p:nvPr/>
            </p:nvSpPr>
            <p:spPr>
              <a:xfrm>
                <a:off x="3157660" y="2537480"/>
                <a:ext cx="3201439" cy="1109333"/>
              </a:xfrm>
              <a:prstGeom prst="parallelogram">
                <a:avLst>
                  <a:gd name="adj" fmla="val 50532"/>
                </a:avLst>
              </a:prstGeom>
              <a:gradFill flip="none" rotWithShape="1">
                <a:gsLst>
                  <a:gs pos="0">
                    <a:srgbClr val="0057B5"/>
                  </a:gs>
                  <a:gs pos="100000">
                    <a:srgbClr val="0079FE">
                      <a:alpha val="41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平行四边形 24">
                <a:extLst>
                  <a:ext uri="{FF2B5EF4-FFF2-40B4-BE49-F238E27FC236}">
                    <a16:creationId xmlns:a16="http://schemas.microsoft.com/office/drawing/2014/main" id="{F98A2E29-BF38-9AEA-5220-6F4DD4CEC73E}"/>
                  </a:ext>
                </a:extLst>
              </p:cNvPr>
              <p:cNvSpPr/>
              <p:nvPr/>
            </p:nvSpPr>
            <p:spPr>
              <a:xfrm>
                <a:off x="5670289" y="2900158"/>
                <a:ext cx="3201439" cy="1109333"/>
              </a:xfrm>
              <a:prstGeom prst="parallelogram">
                <a:avLst>
                  <a:gd name="adj" fmla="val 50532"/>
                </a:avLst>
              </a:prstGeom>
              <a:gradFill flip="none" rotWithShape="1">
                <a:gsLst>
                  <a:gs pos="0">
                    <a:srgbClr val="0057B5"/>
                  </a:gs>
                  <a:gs pos="100000">
                    <a:srgbClr val="0079FE">
                      <a:alpha val="41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8A4D2293-A4D3-C433-9CEA-820517EC64C3}"/>
                  </a:ext>
                </a:extLst>
              </p:cNvPr>
              <p:cNvCxnSpPr/>
              <p:nvPr/>
            </p:nvCxnSpPr>
            <p:spPr>
              <a:xfrm>
                <a:off x="4040951" y="2413262"/>
                <a:ext cx="1961305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0057B5"/>
                    </a:gs>
                    <a:gs pos="100000">
                      <a:srgbClr val="0079FE">
                        <a:alpha val="25000"/>
                      </a:srgbClr>
                    </a:gs>
                  </a:gsLst>
                  <a:lin ang="0" scaled="1"/>
                  <a:tileRect/>
                </a:gradFill>
                <a:head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DB0B33E4-0760-FF43-E0C7-22F1B0A1185C}"/>
                  </a:ext>
                </a:extLst>
              </p:cNvPr>
              <p:cNvCxnSpPr/>
              <p:nvPr/>
            </p:nvCxnSpPr>
            <p:spPr>
              <a:xfrm>
                <a:off x="6096000" y="4160344"/>
                <a:ext cx="1961305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0057B5"/>
                    </a:gs>
                    <a:gs pos="100000">
                      <a:srgbClr val="0079FE">
                        <a:alpha val="25000"/>
                      </a:srgbClr>
                    </a:gs>
                  </a:gsLst>
                  <a:lin ang="10800000" scaled="1"/>
                  <a:tileRect/>
                </a:gradFill>
                <a:headEnd w="sm" len="sm"/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DF5174D0-225E-20B1-CECD-5F9976C618CA}"/>
                  </a:ext>
                </a:extLst>
              </p:cNvPr>
              <p:cNvSpPr/>
              <p:nvPr/>
            </p:nvSpPr>
            <p:spPr>
              <a:xfrm>
                <a:off x="3283678" y="2707314"/>
                <a:ext cx="5437157" cy="1109333"/>
              </a:xfrm>
              <a:prstGeom prst="parallelogram">
                <a:avLst>
                  <a:gd name="adj" fmla="val 50532"/>
                </a:avLst>
              </a:prstGeom>
              <a:solidFill>
                <a:srgbClr val="FFFFFF"/>
              </a:solidFill>
              <a:ln>
                <a:solidFill>
                  <a:srgbClr val="0057B5"/>
                </a:solidFill>
              </a:ln>
              <a:effectLst>
                <a:outerShdw blurRad="50800" dist="38100" dir="5400000" algn="t" rotWithShape="0">
                  <a:srgbClr val="0057B5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D250318-8D24-7868-3F3C-CEF121A65B56}"/>
                </a:ext>
              </a:extLst>
            </p:cNvPr>
            <p:cNvSpPr txBox="1"/>
            <p:nvPr/>
          </p:nvSpPr>
          <p:spPr>
            <a:xfrm>
              <a:off x="3789782" y="2874465"/>
              <a:ext cx="4513662" cy="60683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ts val="3840"/>
                </a:lnSpc>
              </a:pPr>
              <a:r>
                <a:rPr lang="zh-CN" altLang="en-US" sz="2800" b="1" spc="300" dirty="0">
                  <a:solidFill>
                    <a:srgbClr val="0057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2800" b="1" spc="300" dirty="0">
                  <a:solidFill>
                    <a:srgbClr val="0057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800" b="1" spc="300">
                  <a:solidFill>
                    <a:srgbClr val="0057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  网络层</a:t>
              </a:r>
              <a:endParaRPr lang="en-US" altLang="zh-CN" sz="2800" b="1" spc="300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lnSpc>
                  <a:spcPct val="150000"/>
                </a:lnSpc>
              </a:pPr>
              <a:endParaRPr lang="en-US" altLang="zh-CN" sz="3200" b="1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lnSpc>
                  <a:spcPct val="150000"/>
                </a:lnSpc>
              </a:pPr>
              <a:endParaRPr lang="en-US" altLang="zh-CN" sz="3200" b="1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lnSpc>
                  <a:spcPct val="150000"/>
                </a:lnSpc>
              </a:pPr>
              <a:endParaRPr lang="en-US" sz="3200" b="1" dirty="0">
                <a:solidFill>
                  <a:srgbClr val="0057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884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IPv4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地址与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NAT</a:t>
            </a:r>
            <a:endParaRPr lang="zh-CN" altLang="en-US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BB7D32-9244-78FD-13E8-E2C60072F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341" y="2507030"/>
            <a:ext cx="4739320" cy="270663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4883FEE-5649-5CE4-A44F-84EA7A3DF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168" y="928118"/>
            <a:ext cx="7766095" cy="143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9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F2EA5-427F-7633-1A67-228E80A15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AB252BC-FCE9-51B0-0145-E183CA8A2DD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EB3CDAB-A807-7ADC-A184-AA0A015AED8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3076946-C3F6-0553-A58D-B691E6B41DD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4DE0AB2-AF84-FA74-2E03-7559513D4E5D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IPv4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地址与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NAT</a:t>
            </a:r>
            <a:endParaRPr lang="zh-CN" altLang="en-US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A8EC08-8527-D903-E376-68C81E24B717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41DF139-6113-EE50-EA15-1DE320DCFC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296"/>
          <a:stretch>
            <a:fillRect/>
          </a:stretch>
        </p:blipFill>
        <p:spPr>
          <a:xfrm>
            <a:off x="1544831" y="1073288"/>
            <a:ext cx="5913001" cy="335262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BC69348-D46C-4044-5AB8-AE610A393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700" y="1519968"/>
            <a:ext cx="5322408" cy="290594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96565E7-F9D7-DE1E-F990-84051165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1" y="4377462"/>
            <a:ext cx="5415504" cy="19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9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IPv4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地址与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NAT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E407D9-90FF-38B6-FBB8-4D0820B5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946" y="803553"/>
            <a:ext cx="6398150" cy="593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19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IPv4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地址与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NAT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404019E-740E-659A-CD66-AF62C69E7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80" y="686436"/>
            <a:ext cx="7146609" cy="610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89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子网划分、路由聚集、子网掩码与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CIDR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654E5865-CF82-6C5C-3FE7-7A9FAA913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46" y="994730"/>
            <a:ext cx="8277337" cy="85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91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0735F-40EB-3C93-6760-68CAEA606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257E9F0-96C7-6B63-B2DD-DF8C5F97B4A1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789B1529-1FAE-ED3D-0B07-B3D15F7792ED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D91A1231-39B8-7FB7-CF0E-4C443D10FD3B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5F94CF86-3BDF-E580-CE32-C8F7D4699C9F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子网划分、路由聚集、子网掩码与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CIDR</a:t>
            </a:r>
            <a:endParaRPr lang="zh-CN" altLang="en-US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194789-8D79-6455-F5E1-1E70A989D167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34A42F-F658-95FC-3FCE-0A693A539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866" y="994730"/>
            <a:ext cx="8694980" cy="9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10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子网划分、路由聚集、子网掩码与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CIDR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98BE25-F8DD-BDFE-BA0C-968C548F2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50" y="1021114"/>
            <a:ext cx="8658764" cy="59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47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子网划分、路由聚集、子网掩码与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CIDR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8EDB64-8A6E-39D7-0942-07C450355C7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r="182"/>
          <a:stretch>
            <a:fillRect/>
          </a:stretch>
        </p:blipFill>
        <p:spPr>
          <a:xfrm>
            <a:off x="1599766" y="1062234"/>
            <a:ext cx="7673665" cy="10033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2B1F3C-0D26-1F18-3D1B-28B27BE5627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" r="108"/>
          <a:stretch>
            <a:fillRect/>
          </a:stretch>
        </p:blipFill>
        <p:spPr>
          <a:xfrm>
            <a:off x="1990427" y="2065557"/>
            <a:ext cx="7149287" cy="28334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EE0979-270D-D076-CE18-4362661B8777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" b="473"/>
          <a:stretch>
            <a:fillRect/>
          </a:stretch>
        </p:blipFill>
        <p:spPr>
          <a:xfrm>
            <a:off x="2124145" y="4899002"/>
            <a:ext cx="7149287" cy="7260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1557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子网划分、路由聚集、子网掩码与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CIDR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44F38E3-D616-331A-F4B8-48FBE8A73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51" y="1037930"/>
            <a:ext cx="8046955" cy="11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71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子网划分、路由聚集、子网掩码与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CIDR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00B14660-EFF7-3B4C-A1B1-D1984F85A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864" y="994730"/>
            <a:ext cx="7733785" cy="11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2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1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SDN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基本概念</a:t>
            </a:r>
            <a:endParaRPr lang="en-US" altLang="zh-CN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4AE86B52-6A9B-5EFD-9738-6506E8A96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196" y="994730"/>
            <a:ext cx="8161092" cy="7479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8381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/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子网划分、路由聚集、子网掩码与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CIDR</a:t>
            </a:r>
            <a:endParaRPr lang="zh-CN" altLang="en-US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E636F7-19F0-7AE5-F8B3-EE595DD4D1BD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2009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62172A-3BAC-16FD-6CA8-7EEBC02B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168" y="746251"/>
            <a:ext cx="7145146" cy="33834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6AB155-C67C-6A1C-2F84-6542AFF3D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"/>
          <a:stretch>
            <a:fillRect/>
          </a:stretch>
        </p:blipFill>
        <p:spPr bwMode="auto">
          <a:xfrm>
            <a:off x="1474168" y="4245471"/>
            <a:ext cx="7286946" cy="2284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F2EA5-427F-7633-1A67-228E80A15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AB252BC-FCE9-51B0-0145-E183CA8A2DD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EB3CDAB-A807-7ADC-A184-AA0A015AED8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3076946-C3F6-0553-A58D-B691E6B41DD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4DE0AB2-AF84-FA74-2E03-7559513D4E5D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子网划分、路由聚集、子网掩码与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CIDR</a:t>
            </a:r>
            <a:endParaRPr lang="zh-CN" altLang="en-US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A8EC08-8527-D903-E376-68C81E24B717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10072AE-F540-383F-2EF7-B820E1E9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75" y="1064764"/>
            <a:ext cx="8054550" cy="374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24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F2EA5-427F-7633-1A67-228E80A15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AB252BC-FCE9-51B0-0145-E183CA8A2DD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EB3CDAB-A807-7ADC-A184-AA0A015AED8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3076946-C3F6-0553-A58D-B691E6B41DD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4DE0AB2-AF84-FA74-2E03-7559513D4E5D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子网划分、路由聚集、子网掩码与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CIDR</a:t>
            </a:r>
            <a:endParaRPr lang="zh-CN" altLang="en-US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A8EC08-8527-D903-E376-68C81E24B717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DB788F51-0587-6A34-F934-07E6EF80C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185" y="709014"/>
            <a:ext cx="7442836" cy="602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5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子网划分、路由聚集、子网掩码与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CIDR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745CBC3-E4C5-9627-665D-2A69EADFE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248" y="994730"/>
            <a:ext cx="8181795" cy="76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35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子网划分、路由聚集、子网掩码与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CIDR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67C9E4B7-0ED6-3213-8803-C8B1AB4F8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099" y="1067234"/>
            <a:ext cx="6958431" cy="209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90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子网划分、路由聚集、子网掩码与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CIDR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03ADFF0F-1A8C-86E1-CBAA-7F5C33F77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275" y="999700"/>
            <a:ext cx="7875089" cy="36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67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子网划分、路由聚集、子网掩码与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CIDR</a:t>
            </a:r>
            <a:endParaRPr lang="zh-CN" altLang="en-US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BB7D32-9244-78FD-13E8-E2C60072F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661" y="2549422"/>
            <a:ext cx="4739320" cy="270663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2D21A62-5439-18D9-8DDA-1C38D42DD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92" y="994730"/>
            <a:ext cx="7966322" cy="140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81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F2EA5-427F-7633-1A67-228E80A15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AB252BC-FCE9-51B0-0145-E183CA8A2DD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EB3CDAB-A807-7ADC-A184-AA0A015AED8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3076946-C3F6-0553-A58D-B691E6B41DD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4DE0AB2-AF84-FA74-2E03-7559513D4E5D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ARP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A8EC08-8527-D903-E376-68C81E24B717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AE2DC104-F269-4F86-5F35-29EBAC8DE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15" y="994731"/>
            <a:ext cx="7819949" cy="99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00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F2EA5-427F-7633-1A67-228E80A15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AB252BC-FCE9-51B0-0145-E183CA8A2DD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EB3CDAB-A807-7ADC-A184-AA0A015AED8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3076946-C3F6-0553-A58D-B691E6B41DD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4DE0AB2-AF84-FA74-2E03-7559513D4E5D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ARP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A8EC08-8527-D903-E376-68C81E24B717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41DF139-6113-EE50-EA15-1DE320DCFC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296"/>
          <a:stretch>
            <a:fillRect/>
          </a:stretch>
        </p:blipFill>
        <p:spPr>
          <a:xfrm>
            <a:off x="1599332" y="1061173"/>
            <a:ext cx="5913001" cy="335262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BC69348-D46C-4044-5AB8-AE610A393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365" y="1519963"/>
            <a:ext cx="5322408" cy="290594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98A40E9-9DA0-62BF-8355-A80F9EFD6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501" y="4536576"/>
            <a:ext cx="5757061" cy="35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18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E00D8-2837-A1A0-E151-27140851A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1A020B6-D0EB-2D3F-52CB-6EBD3EDE7087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9BB077E-BA1C-8E90-C764-C478CDFC1216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65D346FB-7371-FE43-3676-0207C6979A2D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B892D6D1-8CCC-45CD-3F88-EEC559C4CF21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5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ARP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0589B4-0FAA-57B7-C740-7FCDEBAC0CBE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DA6371-6393-5C23-6B3F-1F17920C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743" y="994730"/>
            <a:ext cx="7366655" cy="340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6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F2EA5-427F-7633-1A67-228E80A15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AB252BC-FCE9-51B0-0145-E183CA8A2DD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EB3CDAB-A807-7ADC-A184-AA0A015AED8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3076946-C3F6-0553-A58D-B691E6B41DD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4DE0AB2-AF84-FA74-2E03-7559513D4E5D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2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IPv4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分组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A8EC08-8527-D903-E376-68C81E24B717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41DF139-6113-EE50-EA15-1DE320DCFC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687"/>
          <a:stretch>
            <a:fillRect/>
          </a:stretch>
        </p:blipFill>
        <p:spPr>
          <a:xfrm>
            <a:off x="1550888" y="1097508"/>
            <a:ext cx="5913001" cy="353505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BC69348-D46C-4044-5AB8-AE610A393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979" y="1641080"/>
            <a:ext cx="5322408" cy="290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35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6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DHCP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3248FA-D155-8CB9-FD78-F78C74FDA2E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" b="36"/>
          <a:stretch>
            <a:fillRect/>
          </a:stretch>
        </p:blipFill>
        <p:spPr>
          <a:xfrm>
            <a:off x="1655604" y="1077902"/>
            <a:ext cx="7829442" cy="39785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8182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6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DHCP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协议</a:t>
            </a:r>
            <a:endParaRPr lang="en-US" altLang="zh-CN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94599E64-434B-042E-47C1-A9133484A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448" y="1046709"/>
            <a:ext cx="7676849" cy="4293478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29228E3C-3EB2-6F55-976C-97C8AFBFF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745" y="5391904"/>
            <a:ext cx="7267552" cy="7281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8079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B2919-7156-5B48-60FC-4A86CB802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12D1131-364D-E142-917E-AEDCE668F16E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2BE201F4-0C20-AD11-F86D-56AD1B5A518A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CCF4FA23-9B32-894A-E353-BD5CA3D61FF7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F0EB6502-0515-EA6C-E47C-6C126DB9A950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6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DHCP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7B37A3-2974-5545-66A2-E835036AA3EE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E67FB82-BEA4-A547-EE82-859C75ECD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19" y="841731"/>
            <a:ext cx="6529525" cy="573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31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F2EA5-427F-7633-1A67-228E80A15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AB252BC-FCE9-51B0-0145-E183CA8A2DD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EB3CDAB-A807-7ADC-A184-AA0A015AED8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3076946-C3F6-0553-A58D-B691E6B41DD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4DE0AB2-AF84-FA74-2E03-7559513D4E5D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7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ICMP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A8EC08-8527-D903-E376-68C81E24B717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C6EC8C36-4186-3B94-4F65-44B73099D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749" y="994730"/>
            <a:ext cx="7215914" cy="5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97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C07D-475E-F45B-CC52-050D7877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097CFE2-495A-B29E-3BAB-50926168242B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4D0A27F-5982-3719-CF1B-83ACAF0EF38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FA8006D1-5F9F-2F1F-8FFA-41FCA6AEEBBC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EBD44DF-0AD7-AEAA-AE84-340344E0D37E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7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ICMP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9BED17-7D4C-85DF-BE68-A4D4098C11F0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698B7F-C281-F9EE-64FA-EF167EA33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168" y="1037522"/>
            <a:ext cx="8609079" cy="84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80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8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IPv6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F239FE5-1241-4674-FBF1-5A869BBBB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982" y="994730"/>
            <a:ext cx="7805763" cy="17303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0486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B2919-7156-5B48-60FC-4A86CB802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12D1131-364D-E142-917E-AEDCE668F16E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2BE201F4-0C20-AD11-F86D-56AD1B5A518A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CCF4FA23-9B32-894A-E353-BD5CA3D61FF7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F0EB6502-0515-EA6C-E47C-6C126DB9A950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9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RIP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路由协议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7B37A3-2974-5545-66A2-E835036AA3EE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982765-9AA0-5DFD-1DC0-8365A14C7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367" y="994730"/>
            <a:ext cx="8759771" cy="18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18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9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R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路由协议</a:t>
            </a:r>
            <a:endParaRPr lang="en-US" altLang="zh-CN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B58D369-2C65-F3B2-5F02-0C32CD3E8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07" y="994730"/>
            <a:ext cx="8746736" cy="312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66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9  RIP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路由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1A0F3B-BCB6-8B03-E3C0-FE391559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912" y="994730"/>
            <a:ext cx="8489335" cy="12656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BB7D32-9244-78FD-13E8-E2C60072F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154" y="2361688"/>
            <a:ext cx="4739320" cy="270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42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F2EA5-427F-7633-1A67-228E80A15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AB252BC-FCE9-51B0-0145-E183CA8A2DD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EB3CDAB-A807-7ADC-A184-AA0A015AED8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3076946-C3F6-0553-A58D-B691E6B41DD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4DE0AB2-AF84-FA74-2E03-7559513D4E5D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10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OSPF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路由协议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A8EC08-8527-D903-E376-68C81E24B717}"/>
              </a:ext>
            </a:extLst>
          </p:cNvPr>
          <p:cNvSpPr txBox="1"/>
          <p:nvPr/>
        </p:nvSpPr>
        <p:spPr>
          <a:xfrm>
            <a:off x="7992992" y="214233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187D680D-F93D-B4A5-FFE7-01306E467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56" y="697148"/>
            <a:ext cx="5475179" cy="6075873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90837BEE-DBB9-AB74-9AAE-510FE228D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204" y="697148"/>
            <a:ext cx="5895988" cy="1818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872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2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IPv4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分组</a:t>
            </a:r>
            <a:endParaRPr lang="en-US" altLang="zh-CN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CBCDDEF-0E6C-042D-EE54-55B75F729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63" y="1045188"/>
            <a:ext cx="8260108" cy="107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97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11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BGP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路由协议</a:t>
            </a:r>
            <a:endParaRPr lang="en-US" altLang="zh-CN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ABF8782-9B55-52DC-A13E-1894538F0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995" y="994731"/>
            <a:ext cx="7805180" cy="49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34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11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BGP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路由协议</a:t>
            </a:r>
            <a:endParaRPr lang="en-US" altLang="zh-CN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8804D821-E920-B4CD-C0EA-294323E759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0254"/>
          <a:stretch>
            <a:fillRect/>
          </a:stretch>
        </p:blipFill>
        <p:spPr>
          <a:xfrm>
            <a:off x="1523813" y="686436"/>
            <a:ext cx="5278120" cy="609485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F77517B-532F-F8E8-ED13-5BCD086C1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735" y="2143269"/>
            <a:ext cx="5278120" cy="174815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9B3D1CD4-C292-0B91-E79F-DEE39A9AF8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085"/>
          <a:stretch>
            <a:fillRect/>
          </a:stretch>
        </p:blipFill>
        <p:spPr>
          <a:xfrm>
            <a:off x="6852511" y="603037"/>
            <a:ext cx="5278120" cy="1522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4082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F2EA5-427F-7633-1A67-228E80A15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AB252BC-FCE9-51B0-0145-E183CA8A2DD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EB3CDAB-A807-7ADC-A184-AA0A015AED8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3076946-C3F6-0553-A58D-B691E6B41DD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4DE0AB2-AF84-FA74-2E03-7559513D4E5D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12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网络层设备</a:t>
            </a:r>
            <a:endParaRPr lang="zh-CN" altLang="en-US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A8EC08-8527-D903-E376-68C81E24B717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1EA22F-33B4-7D25-EF4F-9F6E8421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302" y="1069789"/>
            <a:ext cx="6881634" cy="78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64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F2EA5-427F-7633-1A67-228E80A15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AB252BC-FCE9-51B0-0145-E183CA8A2DD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EB3CDAB-A807-7ADC-A184-AA0A015AED8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3076946-C3F6-0553-A58D-B691E6B41DD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4DE0AB2-AF84-FA74-2E03-7559513D4E5D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12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网络层设备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A8EC08-8527-D903-E376-68C81E24B717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FCC4AB38-B845-1010-E5F9-21FABEE10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41" y="1068921"/>
            <a:ext cx="6591930" cy="213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18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B2919-7156-5B48-60FC-4A86CB802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12D1131-364D-E142-917E-AEDCE668F16E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2BE201F4-0C20-AD11-F86D-56AD1B5A518A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CCF4FA23-9B32-894A-E353-BD5CA3D61FF7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F0EB6502-0515-EA6C-E47C-6C126DB9A950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12  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网络层设备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7B37A3-2974-5545-66A2-E835036AA3EE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B1CB7A-489B-6811-4608-81923C548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296" y="1046682"/>
            <a:ext cx="7772086" cy="25206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7EC4FFC2-6A1A-F445-F385-1668A9EC1F35}"/>
                  </a:ext>
                </a:extLst>
              </p14:cNvPr>
              <p14:cNvContentPartPr/>
              <p14:nvPr/>
            </p14:nvContentPartPr>
            <p14:xfrm>
              <a:off x="7103520" y="2464200"/>
              <a:ext cx="105840" cy="4222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7EC4FFC2-6A1A-F445-F385-1668A9EC1F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4160" y="2454840"/>
                <a:ext cx="124560" cy="4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5188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BF9FF-2C81-6DD9-E751-5A45E487C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A31F339-DAA3-A58D-CB30-622F41983577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DC12A211-0B3B-39E4-BC9C-8B3C1A7A5344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11AB5B11-4549-9CF3-73CF-11663ABDC87B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28C3B7F3-180B-5416-BE61-3D09F758C074}"/>
              </a:ext>
            </a:extLst>
          </p:cNvPr>
          <p:cNvSpPr txBox="1"/>
          <p:nvPr/>
        </p:nvSpPr>
        <p:spPr>
          <a:xfrm>
            <a:off x="1474169" y="123190"/>
            <a:ext cx="616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复习建议与命题预测</a:t>
            </a:r>
            <a:endParaRPr lang="zh-CN" altLang="en-US" sz="2400" spc="100" dirty="0">
              <a:solidFill>
                <a:srgbClr val="C00000"/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庞门正道标题体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B21AE9-77D5-587F-4D1C-C892FB6E47DB}"/>
              </a:ext>
            </a:extLst>
          </p:cNvPr>
          <p:cNvSpPr txBox="1"/>
          <p:nvPr/>
        </p:nvSpPr>
        <p:spPr>
          <a:xfrm>
            <a:off x="1195871" y="907531"/>
            <a:ext cx="10060043" cy="416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网络层是网络体系结构中最重要的层次，预计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26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年有很大概率在本章命制大题。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最重要的考点：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IPv4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分组格式，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IPv4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地址，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NAT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，子网划分，路由聚合，子网掩码，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CIDR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ARP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协议，路由算法和路由协议以及路由器。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较重要的考点：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SDN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基本概念，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DHCP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协议，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ICMP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协议和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IPv6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具有一定可考性但尚未考过的考点：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IPv6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地址的冒号十六进制记法，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IP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组播与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IGMP</a:t>
            </a:r>
            <a:r>
              <a:rPr lang="zh-CN" altLang="en-US" sz="2400">
                <a:latin typeface="仿宋" panose="02010609060101010101" pitchFamily="49" charset="-122"/>
                <a:ea typeface="仿宋" panose="02010609060101010101" pitchFamily="49" charset="-122"/>
              </a:rPr>
              <a:t>协议和移动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IP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3243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00990" y="287655"/>
            <a:ext cx="11588750" cy="6282055"/>
          </a:xfrm>
          <a:prstGeom prst="rect">
            <a:avLst/>
          </a:prstGeom>
          <a:noFill/>
          <a:ln w="25400">
            <a:solidFill>
              <a:srgbClr val="2A69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庞门正道标题体"/>
            </a:endParaRPr>
          </a:p>
        </p:txBody>
      </p:sp>
      <p:grpSp>
        <p:nvGrpSpPr>
          <p:cNvPr id="9" name="组合 8"/>
          <p:cNvGrpSpPr/>
          <p:nvPr/>
        </p:nvGrpSpPr>
        <p:grpSpPr>
          <a:xfrm rot="10800000">
            <a:off x="-64" y="0"/>
            <a:ext cx="4157409" cy="2136775"/>
            <a:chOff x="-241" y="7052"/>
            <a:chExt cx="7292" cy="3748"/>
          </a:xfrm>
        </p:grpSpPr>
        <p:sp>
          <p:nvSpPr>
            <p:cNvPr id="10" name="等腰三角形 9"/>
            <p:cNvSpPr/>
            <p:nvPr/>
          </p:nvSpPr>
          <p:spPr>
            <a:xfrm>
              <a:off x="316" y="8083"/>
              <a:ext cx="3885" cy="2717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-241" y="7305"/>
              <a:ext cx="4999" cy="3495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10800000" flipH="1" flipV="1">
            <a:off x="8342463" y="4721225"/>
            <a:ext cx="3849537" cy="2136775"/>
            <a:chOff x="299" y="7052"/>
            <a:chExt cx="6752" cy="3748"/>
          </a:xfrm>
        </p:grpSpPr>
        <p:sp>
          <p:nvSpPr>
            <p:cNvPr id="14" name="等腰三角形 13"/>
            <p:cNvSpPr/>
            <p:nvPr/>
          </p:nvSpPr>
          <p:spPr>
            <a:xfrm>
              <a:off x="734" y="8376"/>
              <a:ext cx="3466" cy="2424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1692" y="7052"/>
              <a:ext cx="5359" cy="3748"/>
            </a:xfrm>
            <a:prstGeom prst="triangle">
              <a:avLst/>
            </a:prstGeom>
            <a:solidFill>
              <a:srgbClr val="03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299" y="7682"/>
              <a:ext cx="4458" cy="3118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849120" y="2488565"/>
            <a:ext cx="8493760" cy="2271395"/>
            <a:chOff x="2912" y="3329"/>
            <a:chExt cx="13376" cy="3577"/>
          </a:xfrm>
        </p:grpSpPr>
        <p:sp>
          <p:nvSpPr>
            <p:cNvPr id="17" name="文本框 16"/>
            <p:cNvSpPr txBox="1"/>
            <p:nvPr/>
          </p:nvSpPr>
          <p:spPr>
            <a:xfrm>
              <a:off x="2912" y="3329"/>
              <a:ext cx="13376" cy="2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6600" spc="300" dirty="0">
                  <a:solidFill>
                    <a:srgbClr val="034E92"/>
                  </a:solidFill>
                  <a:uFillTx/>
                  <a:latin typeface="庞门正道标题体"/>
                  <a:ea typeface="庞门正道标题体"/>
                  <a:cs typeface="庞门正道标题体"/>
                </a:rPr>
                <a:t>感谢您的观看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258" y="5675"/>
              <a:ext cx="12681" cy="1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如果觉得对你有帮助的话，还请三连支持一下，非常感谢！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庞门正道标题体"/>
              </a:endParaRPr>
            </a:p>
            <a:p>
              <a:pPr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有什么建议或者吐槽，欢迎评论或者私聊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up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庞门正道标题体"/>
                </a:rPr>
                <a:t>主，让我们共同进步！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庞门正道标题体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883E389-7339-6B64-9666-24BC38CAF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103" y="332167"/>
            <a:ext cx="2053752" cy="18046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2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IPv4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分组</a:t>
            </a:r>
            <a:endParaRPr lang="en-US" altLang="zh-CN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03ADFF0F-1A8C-86E1-CBAA-7F5C33F77F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9628"/>
          <a:stretch>
            <a:fillRect/>
          </a:stretch>
        </p:blipFill>
        <p:spPr>
          <a:xfrm>
            <a:off x="1575275" y="999700"/>
            <a:ext cx="7875089" cy="1107396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CB2649A3-D31F-0ABC-209E-ABEA3DF8D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168" y="2203542"/>
            <a:ext cx="8047519" cy="312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44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IPv4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地址与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NAT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2DBF95F-81CB-A913-710F-E2DDFBE2E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712" y="992535"/>
            <a:ext cx="8177484" cy="6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70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F2EA5-427F-7633-1A67-228E80A15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AB252BC-FCE9-51B0-0145-E183CA8A2DD2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EB3CDAB-A807-7ADC-A184-AA0A015AED8E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3076946-C3F6-0553-A58D-B691E6B41DD6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4DE0AB2-AF84-FA74-2E03-7559513D4E5D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IPv4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地址与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NAT</a:t>
            </a:r>
            <a:endParaRPr lang="zh-CN" altLang="en-US" sz="2400" spc="1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A8EC08-8527-D903-E376-68C81E24B717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FA31560-D085-91F3-C9C8-2BF69883D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253" y="1014411"/>
            <a:ext cx="9065376" cy="68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94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IPv4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地址与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NAT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A35C37C-2B37-2BD9-B603-2FA2491C3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06" y="1053322"/>
            <a:ext cx="8285681" cy="91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55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E52-9AB5-6BA5-5B0D-8E4CB915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44A1-1B6D-595D-70DF-E50783F354E9}"/>
              </a:ext>
            </a:extLst>
          </p:cNvPr>
          <p:cNvGrpSpPr/>
          <p:nvPr/>
        </p:nvGrpSpPr>
        <p:grpSpPr>
          <a:xfrm>
            <a:off x="177800" y="0"/>
            <a:ext cx="1233805" cy="686435"/>
            <a:chOff x="423" y="0"/>
            <a:chExt cx="1943" cy="1081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9BA068A-377C-B217-EAF4-CF59E31D3F85}"/>
                </a:ext>
              </a:extLst>
            </p:cNvPr>
            <p:cNvSpPr/>
            <p:nvPr/>
          </p:nvSpPr>
          <p:spPr>
            <a:xfrm rot="10800000">
              <a:off x="1053" y="0"/>
              <a:ext cx="1313" cy="919"/>
            </a:xfrm>
            <a:prstGeom prst="triangle">
              <a:avLst/>
            </a:prstGeom>
            <a:solidFill>
              <a:srgbClr val="278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EF1206E-B339-DDF8-9828-A64E02756392}"/>
                </a:ext>
              </a:extLst>
            </p:cNvPr>
            <p:cNvSpPr/>
            <p:nvPr/>
          </p:nvSpPr>
          <p:spPr>
            <a:xfrm rot="10800000">
              <a:off x="423" y="0"/>
              <a:ext cx="1494" cy="1081"/>
            </a:xfrm>
            <a:prstGeom prst="triangle">
              <a:avLst/>
            </a:prstGeom>
            <a:noFill/>
            <a:ln w="34925">
              <a:solidFill>
                <a:srgbClr val="2A69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庞门正道标题体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8268749-C5ED-D7A3-542C-DBD0DC9DF174}"/>
              </a:ext>
            </a:extLst>
          </p:cNvPr>
          <p:cNvSpPr txBox="1"/>
          <p:nvPr/>
        </p:nvSpPr>
        <p:spPr>
          <a:xfrm>
            <a:off x="1474168" y="123190"/>
            <a:ext cx="8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考点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3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庞门正道标题体"/>
              </a:rPr>
              <a:t>  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IPv4</a:t>
            </a:r>
            <a:r>
              <a:rPr lang="zh-CN" altLang="en-US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地址与</a:t>
            </a:r>
            <a:r>
              <a:rPr lang="en-US" altLang="zh-CN" sz="2400" spc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NAT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924A80-39E5-C6BA-0125-4BAF29C0C0B1}"/>
              </a:ext>
            </a:extLst>
          </p:cNvPr>
          <p:cNvSpPr txBox="1"/>
          <p:nvPr/>
        </p:nvSpPr>
        <p:spPr>
          <a:xfrm>
            <a:off x="568226" y="994730"/>
            <a:ext cx="75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9DE9CE-D461-F8E6-0EF3-7B8C431AD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16" y="1059681"/>
            <a:ext cx="7740215" cy="163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253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OPTEXTBOXGROUP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0.9|198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2869</TotalTime>
  <Words>557</Words>
  <Application>Microsoft Office PowerPoint</Application>
  <PresentationFormat>宽屏</PresentationFormat>
  <Paragraphs>145</Paragraphs>
  <Slides>46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7" baseType="lpstr">
      <vt:lpstr>Source Han Sans CN Bold</vt:lpstr>
      <vt:lpstr>等线</vt:lpstr>
      <vt:lpstr>等线 Light</vt:lpstr>
      <vt:lpstr>仿宋</vt:lpstr>
      <vt:lpstr>黑体</vt:lpstr>
      <vt:lpstr>华文行楷</vt:lpstr>
      <vt:lpstr>楷体</vt:lpstr>
      <vt:lpstr>庞门正道标题体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麟 付</dc:creator>
  <cp:lastModifiedBy>麟 付</cp:lastModifiedBy>
  <cp:revision>14</cp:revision>
  <dcterms:created xsi:type="dcterms:W3CDTF">2025-09-02T01:32:56Z</dcterms:created>
  <dcterms:modified xsi:type="dcterms:W3CDTF">2025-10-16T14:54:52Z</dcterms:modified>
</cp:coreProperties>
</file>